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65" r:id="rId4"/>
    <p:sldId id="269" r:id="rId5"/>
    <p:sldId id="270" r:id="rId6"/>
    <p:sldId id="271" r:id="rId7"/>
    <p:sldId id="273" r:id="rId8"/>
    <p:sldId id="272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40"/>
    <p:restoredTop sz="96642"/>
  </p:normalViewPr>
  <p:slideViewPr>
    <p:cSldViewPr snapToGrid="0" snapToObjects="1">
      <p:cViewPr>
        <p:scale>
          <a:sx n="95" d="100"/>
          <a:sy n="95" d="100"/>
        </p:scale>
        <p:origin x="12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0159-B734-0848-8473-E673F7448A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BD073-556D-1D45-9F64-3BE55E814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EA16D-683F-8C42-8B5C-5993ADE3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9BF16C-2C77-1647-BF3C-ABCB7ED95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1B290-A835-6944-B548-210F9CAC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2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4980D-3C42-9E4C-8197-307C0A1E7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3F704-87FE-DF45-9EF4-D90842E1A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41FDF-1668-A146-8C65-1428F307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78572-1164-DF40-A572-E60E810FE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00DC5-B9C2-1445-822A-A39E8DC8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65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BCDC88-3665-7C41-B5DD-882D2832A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A0C30-4A43-FC49-A45F-E53CEA8C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49B85-60A9-9C4B-9584-00C7B8F1E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C3807-F475-5446-9C89-ECEADA8F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9189B-9452-464C-A1EB-2FFF7D6A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81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D15D-4B2B-384B-ABE4-D8396CBF4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5422E-93FA-D340-B269-A1BBD6AFA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FB9393-5477-F040-A07B-B4B41E757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4AA74-6F5D-504E-AA7D-59A86F05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CEE60-EF6F-C742-83F7-42A01F433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53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7F66-230A-E34C-B783-E35A5974D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0F664-C5B9-ED4A-A4FD-F4FD87481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0BCA3-3BA7-9D4B-AC0C-A4A7F9990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323FA-91EE-EF42-9FE0-4CB6920D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08410-DE7B-C849-8991-4704532C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2216-44D4-E44D-8DBD-55B03B739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9F1B7-E381-7140-89FD-A88F5B6E2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83358-D589-A746-A555-7DB4DA68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A7AA2-13DA-654C-AD5D-98A874B3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02846-F669-3742-A51A-D2302DFE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DAE6F-0CEE-EA45-9F63-6FF3026EB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001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6008-2A96-094F-AE7C-FFF26CCB7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B2978-BD12-7840-9A64-B4A000688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BF170-2009-5C4F-9DD9-E182AEC93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5A2601-B5D1-034B-8FD1-89F3967DE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C0CEF-594D-9E46-8641-DC54F482F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BA7E2F-97FE-9B41-B9E4-9655D84A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9F6069-1ECA-2F46-8EA8-C7A24948A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27775C-5CF0-1B4D-A5C3-FEB9B0C2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53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E58F3-F2BC-EE43-AC65-E3FE047D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ED7E4-23C2-7F4B-A2A5-B4756A8B9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AD220-E769-1B40-B795-E5B8A37C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65A5-01F8-5F42-8FDD-323F0C4F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60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15637A-40B2-DE43-848F-F7BB5C05F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3185F-4C59-BB48-AD58-6CABC9C9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C20E8-D6A1-AA46-8824-70B81ED3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5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13733-69CA-5E41-8D6E-E639E853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4356E-944A-9B40-9754-F1728A198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02EF4-B2DB-9E43-A7D6-CCD874A15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3EBA2-972E-EB49-829A-89829632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D5819-C4FF-2B48-A02E-5320F0CE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CC2CA-5744-1040-B19F-D6DCA8C1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C970-8ACF-1D4A-9D22-EA7484EB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496F0-4A16-7047-9F97-259FC4085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56285-97E0-7E4A-BC1D-68226455F8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D5398-32D2-B045-8AA8-54728C13C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D8CAB-8DAF-2249-A5D4-6CE52AEBF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5C845-F30F-7646-B9A7-A5D4B3BE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6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1670C-BF2C-1F45-B159-D7F66999A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6966CF-B30B-9C47-A535-C07E633ED3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53398-8037-3146-AC61-AAF247B40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E5450-28DC-8848-B1FE-64EA20806C93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D7948-A362-434C-812E-1E22DEABA3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8E684-08E5-3A46-8490-A751F331F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71A2B-7913-9447-96EF-EAB439D58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9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3A25D70-4A55-4F72-B9C5-A69CDBF4D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957100-6D8B-4161-9F2F-C0A949EC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BD8B065-EE51-4AE2-A94C-86249998F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8F63D-FBCF-734B-AF40-7136AF06B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1787" y="1741337"/>
            <a:ext cx="5448730" cy="2387918"/>
          </a:xfrm>
        </p:spPr>
        <p:txBody>
          <a:bodyPr anchor="b">
            <a:normAutofit/>
          </a:bodyPr>
          <a:lstStyle/>
          <a:p>
            <a:r>
              <a:rPr lang="en-US" sz="5200">
                <a:solidFill>
                  <a:schemeClr val="tx2"/>
                </a:solidFill>
              </a:rPr>
              <a:t>About Me 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8999293-B054-4B57-A26F-D04C2BB11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8230" y="-43336"/>
            <a:ext cx="5163047" cy="2657478"/>
            <a:chOff x="6867015" y="-1"/>
            <a:chExt cx="5324985" cy="3251912"/>
          </a:xfrm>
          <a:solidFill>
            <a:schemeClr val="bg1">
              <a:alpha val="30000"/>
            </a:schemeClr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E505D8A-F41A-450D-A648-E77DF6B8D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2BD6DCE-6A81-4F34-9958-67B578EA1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C462BE8-CD72-48CF-8A7B-C716D2B99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C2CDB70-40F1-4D00-8F17-A532E732EB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61945C4-D997-42F3-B59A-984CF0066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058275" y="4146310"/>
            <a:ext cx="3142400" cy="2716805"/>
            <a:chOff x="-305" y="-4155"/>
            <a:chExt cx="2514948" cy="2174333"/>
          </a:xfrm>
          <a:solidFill>
            <a:schemeClr val="bg1">
              <a:alpha val="30000"/>
            </a:schemeClr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651FE4A-9487-43BE-A388-13453574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44B0EF3-9992-4B95-8A43-6206B3FC3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41B1C1F-C2FE-4C47-9D74-ADB9B53F4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8177B-A49E-4E24-9007-07A0EDD6A2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233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ADB54-2E9B-6549-93C9-8FCC1E31C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59C510D3-2790-47FE-8920-FC3D8244A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0780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80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82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3" name="Rectangle 84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300A05-3FFC-9A40-BCDD-FFE895BAE6C2}"/>
              </a:ext>
            </a:extLst>
          </p:cNvPr>
          <p:cNvSpPr txBox="1"/>
          <p:nvPr/>
        </p:nvSpPr>
        <p:spPr>
          <a:xfrm>
            <a:off x="2995375" y="412454"/>
            <a:ext cx="3567588" cy="2101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Born and brought up in Udupi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Completed my education in Shivamogga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Started my IT career in Bengaluru</a:t>
            </a:r>
          </a:p>
        </p:txBody>
      </p:sp>
      <p:pic>
        <p:nvPicPr>
          <p:cNvPr id="1028" name="Picture 4" descr="Map from Shivamogga, Karnataka to Udupi, Karnataka">
            <a:extLst>
              <a:ext uri="{FF2B5EF4-FFF2-40B4-BE49-F238E27FC236}">
                <a16:creationId xmlns:a16="http://schemas.microsoft.com/office/drawing/2014/main" id="{EF7ACC4E-6628-2548-8537-17C9442175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7" r="21204"/>
          <a:stretch/>
        </p:blipFill>
        <p:spPr bwMode="auto">
          <a:xfrm>
            <a:off x="64008" y="2547176"/>
            <a:ext cx="6400781" cy="38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arnataka Map | Map of Karnataka - State, Districts Information and Facts">
            <a:extLst>
              <a:ext uri="{FF2B5EF4-FFF2-40B4-BE49-F238E27FC236}">
                <a16:creationId xmlns:a16="http://schemas.microsoft.com/office/drawing/2014/main" id="{FFA99FEF-4F68-824A-AD53-9FD8854041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2" r="2" b="2"/>
          <a:stretch/>
        </p:blipFill>
        <p:spPr bwMode="auto">
          <a:xfrm>
            <a:off x="6591299" y="1"/>
            <a:ext cx="56007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15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lowchart: Document 7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76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159CF-F1F8-CA4B-AEAB-6BF379F2C62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Few places from my hometown</a:t>
            </a:r>
          </a:p>
        </p:txBody>
      </p:sp>
      <p:pic>
        <p:nvPicPr>
          <p:cNvPr id="3" name="Picture 2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C2541CB1-0539-F541-AB59-781ECFD0B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106" y="391125"/>
            <a:ext cx="8082291" cy="60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8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lowchart: Document 7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76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159CF-F1F8-CA4B-AEAB-6BF379F2C62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Cultures of my hometown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containing text, different, colorful, various&#10;&#10;Description automatically generated">
            <a:extLst>
              <a:ext uri="{FF2B5EF4-FFF2-40B4-BE49-F238E27FC236}">
                <a16:creationId xmlns:a16="http://schemas.microsoft.com/office/drawing/2014/main" id="{16309CB3-CE73-1143-9C96-D64B3FA70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34" b="9239"/>
          <a:stretch/>
        </p:blipFill>
        <p:spPr>
          <a:xfrm>
            <a:off x="4086225" y="171162"/>
            <a:ext cx="7715529" cy="558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9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lowchart: Document 7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76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159CF-F1F8-CA4B-AEAB-6BF379F2C62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Authentic Udupi kitchen </a:t>
            </a:r>
            <a: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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picture containing plate, food, different, several&#10;&#10;Description automatically generated">
            <a:extLst>
              <a:ext uri="{FF2B5EF4-FFF2-40B4-BE49-F238E27FC236}">
                <a16:creationId xmlns:a16="http://schemas.microsoft.com/office/drawing/2014/main" id="{1A3303F3-4816-004F-B993-EDE2214B1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112" y="0"/>
            <a:ext cx="7000688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4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lowchart: Document 7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76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159CF-F1F8-CA4B-AEAB-6BF379F2C62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Ex</a:t>
            </a:r>
            <a: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-e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mployers  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picture containing text, building, sky, outdoor&#10;&#10;Description automatically generated">
            <a:extLst>
              <a:ext uri="{FF2B5EF4-FFF2-40B4-BE49-F238E27FC236}">
                <a16:creationId xmlns:a16="http://schemas.microsoft.com/office/drawing/2014/main" id="{4E4853D7-1896-7C49-BE99-D72A0B913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560" y="171162"/>
            <a:ext cx="7599680" cy="594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47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lowchart: Document 7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76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159CF-F1F8-CA4B-AEAB-6BF379F2C62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Family 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 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C1E435EA-4908-1849-B3CF-49768E2E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393" y="0"/>
            <a:ext cx="6704853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87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lowchart: Document 7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76C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159CF-F1F8-CA4B-AEAB-6BF379F2C622}"/>
              </a:ext>
            </a:extLst>
          </p:cNvPr>
          <p:cNvSpPr txBox="1"/>
          <p:nvPr/>
        </p:nvSpPr>
        <p:spPr>
          <a:xfrm>
            <a:off x="838200" y="171162"/>
            <a:ext cx="2840182" cy="2371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Friends and colleagues</a:t>
            </a: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Wingdings" pitchFamily="2" charset="2"/>
              </a:rPr>
              <a:t>  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collage of people&#10;&#10;Description automatically generated with medium confidence">
            <a:extLst>
              <a:ext uri="{FF2B5EF4-FFF2-40B4-BE49-F238E27FC236}">
                <a16:creationId xmlns:a16="http://schemas.microsoft.com/office/drawing/2014/main" id="{F8E5C706-93EF-D54D-942B-658BA4F2E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038" y="0"/>
            <a:ext cx="6880786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78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lowchart: Document 6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2554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A7729-56FD-DF4F-B62A-57352D432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Hobby: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Travelling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 Badminton</a:t>
            </a:r>
            <a:br>
              <a:rPr lang="en-US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A picture containing text, different, various, several&#10;&#10;Description automatically generated">
            <a:extLst>
              <a:ext uri="{FF2B5EF4-FFF2-40B4-BE49-F238E27FC236}">
                <a16:creationId xmlns:a16="http://schemas.microsoft.com/office/drawing/2014/main" id="{818EDC77-D55A-B049-8587-4F6A8FCC1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754" y="171162"/>
            <a:ext cx="6491176" cy="627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32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2063</TotalTime>
  <Words>51</Words>
  <Application>Microsoft Macintosh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About Me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Hobby: - Travelling - Badminton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Me </dc:title>
  <dc:creator>Ridhima Acharya</dc:creator>
  <cp:lastModifiedBy>Navyashree Vittal</cp:lastModifiedBy>
  <cp:revision>30</cp:revision>
  <dcterms:created xsi:type="dcterms:W3CDTF">2021-03-24T04:51:26Z</dcterms:created>
  <dcterms:modified xsi:type="dcterms:W3CDTF">2021-08-25T13:21:48Z</dcterms:modified>
</cp:coreProperties>
</file>